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0D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004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1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3" indent="0" algn="ctr">
              <a:buNone/>
              <a:defRPr sz="2000"/>
            </a:lvl2pPr>
            <a:lvl3pPr marL="914406" indent="0" algn="ctr">
              <a:buNone/>
              <a:defRPr sz="1800"/>
            </a:lvl3pPr>
            <a:lvl4pPr marL="1371608" indent="0" algn="ctr">
              <a:buNone/>
              <a:defRPr sz="1600"/>
            </a:lvl4pPr>
            <a:lvl5pPr marL="1828812" indent="0" algn="ctr">
              <a:buNone/>
              <a:defRPr sz="1600"/>
            </a:lvl5pPr>
            <a:lvl6pPr marL="2286015" indent="0" algn="ctr">
              <a:buNone/>
              <a:defRPr sz="1600"/>
            </a:lvl6pPr>
            <a:lvl7pPr marL="2743218" indent="0" algn="ctr">
              <a:buNone/>
              <a:defRPr sz="1600"/>
            </a:lvl7pPr>
            <a:lvl8pPr marL="3200421" indent="0" algn="ctr">
              <a:buNone/>
              <a:defRPr sz="1600"/>
            </a:lvl8pPr>
            <a:lvl9pPr marL="3657623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2295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669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1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6661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2920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2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34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840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8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3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8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3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096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249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1160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3" indent="0">
              <a:buNone/>
              <a:defRPr sz="1400"/>
            </a:lvl2pPr>
            <a:lvl3pPr marL="914406" indent="0">
              <a:buNone/>
              <a:defRPr sz="1200"/>
            </a:lvl3pPr>
            <a:lvl4pPr marL="1371608" indent="0">
              <a:buNone/>
              <a:defRPr sz="1000"/>
            </a:lvl4pPr>
            <a:lvl5pPr marL="1828812" indent="0">
              <a:buNone/>
              <a:defRPr sz="1000"/>
            </a:lvl5pPr>
            <a:lvl6pPr marL="2286015" indent="0">
              <a:buNone/>
              <a:defRPr sz="1000"/>
            </a:lvl6pPr>
            <a:lvl7pPr marL="2743218" indent="0">
              <a:buNone/>
              <a:defRPr sz="1000"/>
            </a:lvl7pPr>
            <a:lvl8pPr marL="3200421" indent="0">
              <a:buNone/>
              <a:defRPr sz="1000"/>
            </a:lvl8pPr>
            <a:lvl9pPr marL="3657623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25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3" indent="0">
              <a:buNone/>
              <a:defRPr sz="2800"/>
            </a:lvl2pPr>
            <a:lvl3pPr marL="914406" indent="0">
              <a:buNone/>
              <a:defRPr sz="2400"/>
            </a:lvl3pPr>
            <a:lvl4pPr marL="1371608" indent="0">
              <a:buNone/>
              <a:defRPr sz="2000"/>
            </a:lvl4pPr>
            <a:lvl5pPr marL="1828812" indent="0">
              <a:buNone/>
              <a:defRPr sz="2000"/>
            </a:lvl5pPr>
            <a:lvl6pPr marL="2286015" indent="0">
              <a:buNone/>
              <a:defRPr sz="2000"/>
            </a:lvl6pPr>
            <a:lvl7pPr marL="2743218" indent="0">
              <a:buNone/>
              <a:defRPr sz="2000"/>
            </a:lvl7pPr>
            <a:lvl8pPr marL="3200421" indent="0">
              <a:buNone/>
              <a:defRPr sz="2000"/>
            </a:lvl8pPr>
            <a:lvl9pPr marL="3657623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3" indent="0">
              <a:buNone/>
              <a:defRPr sz="1400"/>
            </a:lvl2pPr>
            <a:lvl3pPr marL="914406" indent="0">
              <a:buNone/>
              <a:defRPr sz="1200"/>
            </a:lvl3pPr>
            <a:lvl4pPr marL="1371608" indent="0">
              <a:buNone/>
              <a:defRPr sz="1000"/>
            </a:lvl4pPr>
            <a:lvl5pPr marL="1828812" indent="0">
              <a:buNone/>
              <a:defRPr sz="1000"/>
            </a:lvl5pPr>
            <a:lvl6pPr marL="2286015" indent="0">
              <a:buNone/>
              <a:defRPr sz="1000"/>
            </a:lvl6pPr>
            <a:lvl7pPr marL="2743218" indent="0">
              <a:buNone/>
              <a:defRPr sz="1000"/>
            </a:lvl7pPr>
            <a:lvl8pPr marL="3200421" indent="0">
              <a:buNone/>
              <a:defRPr sz="1000"/>
            </a:lvl8pPr>
            <a:lvl9pPr marL="3657623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1263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9AD411-43BA-492A-A667-1E8EED5826C1}" type="datetimeFigureOut">
              <a:rPr lang="zh-CN" altLang="en-US" smtClean="0"/>
              <a:t>2021/1/14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84614-25F3-4144-9ED2-4D5A470BE4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066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1" indent="-228601" algn="l" defTabSz="91440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4" indent="-228601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7" indent="-228601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10" indent="-228601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14" indent="-228601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16" indent="-228601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19" indent="-228601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22" indent="-228601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25" indent="-228601" algn="l" defTabSz="91440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6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8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5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8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1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3" algn="l" defTabSz="91440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gimg2.baidu.com/image_search/src=http%3A%2F%2F5b0988e595225.cdn.sohucs.com%2Fimages%2F20181008%2F4965492fbe5249a3b9fdfa6ed57a967c.jpeg&amp;refer=http%3A%2F%2F5b0988e595225.cdn.sohucs.com&amp;app=2002&amp;size=f9999,10000&amp;q=a80&amp;n=0&amp;g=0n&amp;fmt=jpeg?sec=1612576473&amp;t=2f3aa13718e4b2f7724c404a9aae07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6183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94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0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49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7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gimg2.baidu.com/image_search/src=http%3A%2F%2Fwww.ysonline.com.cn%2Fupload%2F2019%2F12%2F09%2F157588034901645300.png&amp;refer=http%3A%2F%2Fwww.ysonline.com.cn&amp;app=2002&amp;size=f9999,10000&amp;q=a80&amp;n=0&amp;g=0n&amp;fmt=jpeg?sec=1612578947&amp;t=18a716dc525dab710d6db9565e585d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497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gimg2.baidu.com/image_search/src=http%3A%2F%2Fcdn.68design.net%2Fwork%2Fpic%2F201812%2F6htszcokqh5f3ksodhnr.jpg&amp;refer=http%3A%2F%2Fcdn.68design.net&amp;app=2002&amp;size=f9999,10000&amp;q=a80&amp;n=0&amp;g=0n&amp;fmt=jpeg?sec=1612578947&amp;t=06dd31f1bfdc7c4c3333dba9251c197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57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95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s://gimg2.baidu.com/image_search/src=http%3A%2F%2Fwww.uimaker.com%2Fuploads%2Fallimg%2F20180321%2F1521610403421109.jpg&amp;refer=http%3A%2F%2Fwww.uimaker.com&amp;app=2002&amp;size=f9999,10000&amp;q=a80&amp;n=0&amp;g=0n&amp;fmt=jpeg?sec=1612580994&amp;t=39ad7565035040fa1082b43949485e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33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https://gimg2.baidu.com/image_search/src=http%3A%2F%2Fwww.uimaker.com%2Fuploads%2Fallimg%2F20180524%2F1527144904396322.jpg&amp;refer=http%3A%2F%2Fwww.uimaker.com&amp;app=2002&amp;size=f9999,10000&amp;q=a80&amp;n=0&amp;g=0n&amp;fmt=jpeg?sec=1612580994&amp;t=475a43c973ee4bf52be611a8ee13f0e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307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s://gimg2.baidu.com/image_search/src=http%3A%2F%2Fwww.uimaker.com%2Fuploads%2Fallimg%2F20170412%2F1491969635116009.png&amp;refer=http%3A%2F%2Fwww.uimaker.com&amp;app=2002&amp;size=f9999,10000&amp;q=a80&amp;n=0&amp;g=0n&amp;fmt=jpeg?sec=1612580994&amp;t=b1788c7b0c8489b22866d4b91edf292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94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6" name="Picture 12" descr="https://gimg2.baidu.com/image_search/src=http%3A%2F%2Fwww.bonkee.net%2Fstatics%2Fimages%2Fbysoft%2Fimg_2018%2Fdsj%2F4.png&amp;refer=http%3A%2F%2Fwww.bonkee.net&amp;app=2002&amp;size=f9999,10000&amp;q=a80&amp;n=0&amp;g=0n&amp;fmt=jpeg?sec=1612577464&amp;t=56d031b5bc4eb921466e12df7b2eedb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9661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17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8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79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https://gimg2.baidu.com/image_search/src=http%3A%2F%2Fwww.uimaker.com%2Fuploads%2Fallimg%2F20180111%2F1515647431932369.jpg&amp;refer=http%3A%2F%2Fwww.uimaker.com&amp;app=2002&amp;size=f9999,10000&amp;q=a80&amp;n=0&amp;g=0n&amp;fmt=jpeg?sec=1612581181&amp;t=46bc38a480f513242248046e1899b8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55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https://gimg2.baidu.com/image_search/src=http%3A%2F%2F5b0988e595225.cdn.sohucs.com%2Fimages%2F20200212%2F8cffe908e25d485195b5446ec57b52de.jpeg&amp;refer=http%3A%2F%2F5b0988e595225.cdn.sohucs.com&amp;app=2002&amp;size=f9999,10000&amp;q=a80&amp;n=0&amp;g=0n&amp;fmt=jpeg?sec=1612582617&amp;t=d96fb59928ff7b07c4dd5c6c4902396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56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8599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7386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19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6498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585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https://gimg2.baidu.com/image_search/src=http%3A%2F%2Fwww.uimaker.com%2Fuploads%2Fallimg%2F20180409%2F1523242675689670.jpg&amp;refer=http%3A%2F%2Fwww.uimaker.com&amp;app=2002&amp;size=f9999,10000&amp;q=a80&amp;n=0&amp;g=0n&amp;fmt=jpeg?sec=1612577464&amp;t=2100b6faf93550b81bc7f674f5a116c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1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gimg2.baidu.com/image_search/src=http%3A%2F%2Fs1.51cto.com%2Fimages%2F20190123%2F1548230549168251.png%3Fx-oss-process%3Dimage%2Fwatermark%2Csize_16%2Ctext_QDUxQ1RP5Y2a5a6i%2Ccolor_FFFFFF%2Ct_100%2Cg_se%2Cx_10%2Cy_10%2Cshadow_90%2Ctype_ZmFuZ3poZW5naGVpdGk%3D&amp;refer=http%3A%2F%2Fs1.51cto.com&amp;app=2002&amp;size=f9999,10000&amp;q=a80&amp;n=0&amp;g=0n&amp;fmt=jpeg?sec=1612578081&amp;t=175ddbbcd710e25d1d06f6bfae36088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601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s://gimg2.baidu.com/image_search/src=http%3A%2F%2Fwww.uimaker.com%2Fuploads%2Fallimg%2F20180321%2F1521610403421109.jpg&amp;refer=http%3A%2F%2Fwww.uimaker.com&amp;app=2002&amp;size=f9999,10000&amp;q=a80&amp;n=0&amp;g=0n&amp;fmt=jpeg?sec=1612578081&amp;t=a75061d1443c96dba1006ffca2befa4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5028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4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gimg2.baidu.com/image_search/src=http%3A%2F%2Fimg11.weikeimg.com%2Fdata%2Fuploads%2F2019%2F12%2F06%2F2525473715dea6046aeb1e.jpg&amp;refer=http%3A%2F%2Fimg11.weikeimg.com&amp;app=2002&amp;size=f9999,10000&amp;q=a80&amp;n=0&amp;g=0n&amp;fmt=jpeg?sec=1612578081&amp;t=219af5ac926a953c1ae90fc1621d4a8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15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gimg2.baidu.com/image_search/src=http%3A%2F%2Fwww.uimaker.com%2Fuploads%2Fallimg%2F20170118%2F1484698978546976.jpg&amp;refer=http%3A%2F%2Fwww.uimaker.com&amp;app=2002&amp;size=f9999,10000&amp;q=a80&amp;n=0&amp;g=0n&amp;fmt=jpeg?sec=1612578081&amp;t=0917626681f0c53a1707ad67f548b72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6162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s://gimg2.baidu.com/image_search/src=http%3A%2F%2Fcdn.68design.net%2Fwork%2Fpic%2F201709%2Fa9svvvg8pb2xhj5b0fcy.png&amp;refer=http%3A%2F%2Fcdn.68design.net&amp;app=2002&amp;size=f9999,10000&amp;q=a80&amp;n=0&amp;g=0n&amp;fmt=jpeg?sec=1612578081&amp;t=8f9d859dd1c58bdcc69558bacdcd1eb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37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1056</TotalTime>
  <Words>0</Words>
  <Application>Microsoft Office PowerPoint</Application>
  <PresentationFormat>宽屏</PresentationFormat>
  <Paragraphs>0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3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wuxian</dc:creator>
  <cp:lastModifiedBy>wuxian</cp:lastModifiedBy>
  <cp:revision>22</cp:revision>
  <dcterms:created xsi:type="dcterms:W3CDTF">2021-01-07T01:58:50Z</dcterms:created>
  <dcterms:modified xsi:type="dcterms:W3CDTF">2021-01-14T10:38:54Z</dcterms:modified>
</cp:coreProperties>
</file>